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56" r:id="rId5"/>
    <p:sldId id="277" r:id="rId6"/>
    <p:sldId id="284" r:id="rId7"/>
    <p:sldId id="283" r:id="rId8"/>
    <p:sldId id="293" r:id="rId9"/>
    <p:sldId id="286" r:id="rId10"/>
    <p:sldId id="294" r:id="rId11"/>
    <p:sldId id="290" r:id="rId12"/>
    <p:sldId id="291" r:id="rId13"/>
    <p:sldId id="295" r:id="rId14"/>
    <p:sldId id="297" r:id="rId15"/>
    <p:sldId id="296" r:id="rId16"/>
    <p:sldId id="288" r:id="rId17"/>
    <p:sldId id="26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aramond" panose="02020404030301010803" pitchFamily="18" charset="0"/>
      <p:regular r:id="rId26"/>
      <p:bold r:id="rId27"/>
      <p:italic r:id="rId28"/>
    </p:embeddedFont>
    <p:embeddedFont>
      <p:font typeface="Raleway" panose="020B0604020202020204" charset="-18"/>
      <p:regular r:id="rId29"/>
      <p:bold r:id="rId30"/>
      <p:italic r:id="rId31"/>
      <p:boldItalic r:id="rId32"/>
    </p:embeddedFont>
    <p:embeddedFont>
      <p:font typeface="Raleway ExtraBold" panose="020B0604020202020204" charset="-18"/>
      <p:bold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45D"/>
    <a:srgbClr val="9FC2E1"/>
    <a:srgbClr val="285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uzsanna Nagyné Dr. Halász" userId="443172a5-a6e2-4659-a40c-8b6d43709f72" providerId="ADAL" clId="{D293A0C3-5E56-4566-83D2-47EF53B4DDDE}"/>
    <pc:docChg chg="modSld">
      <pc:chgData name="Zsuzsanna Nagyné Dr. Halász" userId="443172a5-a6e2-4659-a40c-8b6d43709f72" providerId="ADAL" clId="{D293A0C3-5E56-4566-83D2-47EF53B4DDDE}" dt="2026-04-29T17:43:56.414" v="2" actId="20577"/>
      <pc:docMkLst>
        <pc:docMk/>
      </pc:docMkLst>
      <pc:sldChg chg="modSp">
        <pc:chgData name="Zsuzsanna Nagyné Dr. Halász" userId="443172a5-a6e2-4659-a40c-8b6d43709f72" providerId="ADAL" clId="{D293A0C3-5E56-4566-83D2-47EF53B4DDDE}" dt="2026-04-29T17:43:56.414" v="2" actId="20577"/>
        <pc:sldMkLst>
          <pc:docMk/>
          <pc:sldMk cId="1504841746" sldId="284"/>
        </pc:sldMkLst>
        <pc:spChg chg="mod">
          <ac:chgData name="Zsuzsanna Nagyné Dr. Halász" userId="443172a5-a6e2-4659-a40c-8b6d43709f72" providerId="ADAL" clId="{D293A0C3-5E56-4566-83D2-47EF53B4DDDE}" dt="2026-04-29T17:43:56.414" v="2" actId="20577"/>
          <ac:spMkLst>
            <pc:docMk/>
            <pc:sldMk cId="1504841746" sldId="284"/>
            <ac:spMk id="5" creationId="{B47BF4D7-9DB0-3EC4-9A5E-B3480E86C538}"/>
          </ac:spMkLst>
        </pc:spChg>
      </pc:sldChg>
    </pc:docChg>
  </pc:docChgLst>
  <pc:docChgLst>
    <pc:chgData name="Nagyné Dr. Halász Zsuzsanna" userId="443172a5-a6e2-4659-a40c-8b6d43709f72" providerId="ADAL" clId="{D293A0C3-5E56-4566-83D2-47EF53B4DDDE}"/>
    <pc:docChg chg="undo custSel addSld delSld modSld sldOrd">
      <pc:chgData name="Nagyné Dr. Halász Zsuzsanna" userId="443172a5-a6e2-4659-a40c-8b6d43709f72" providerId="ADAL" clId="{D293A0C3-5E56-4566-83D2-47EF53B4DDDE}" dt="2026-04-27T12:50:25.380" v="1318" actId="20577"/>
      <pc:docMkLst>
        <pc:docMk/>
      </pc:docMkLst>
      <pc:sldChg chg="addSp delSp modSp">
        <pc:chgData name="Nagyné Dr. Halász Zsuzsanna" userId="443172a5-a6e2-4659-a40c-8b6d43709f72" providerId="ADAL" clId="{D293A0C3-5E56-4566-83D2-47EF53B4DDDE}" dt="2026-04-27T11:16:44.015" v="372" actId="1076"/>
        <pc:sldMkLst>
          <pc:docMk/>
          <pc:sldMk cId="230664552" sldId="277"/>
        </pc:sldMkLst>
        <pc:spChg chg="mod">
          <ac:chgData name="Nagyné Dr. Halász Zsuzsanna" userId="443172a5-a6e2-4659-a40c-8b6d43709f72" providerId="ADAL" clId="{D293A0C3-5E56-4566-83D2-47EF53B4DDDE}" dt="2026-04-27T11:13:51.529" v="345" actId="14100"/>
          <ac:spMkLst>
            <pc:docMk/>
            <pc:sldMk cId="230664552" sldId="277"/>
            <ac:spMk id="2" creationId="{00000000-0000-0000-0000-000000000000}"/>
          </ac:spMkLst>
        </pc:spChg>
        <pc:spChg chg="mod">
          <ac:chgData name="Nagyné Dr. Halász Zsuzsanna" userId="443172a5-a6e2-4659-a40c-8b6d43709f72" providerId="ADAL" clId="{D293A0C3-5E56-4566-83D2-47EF53B4DDDE}" dt="2026-04-27T11:16:22.696" v="370" actId="27636"/>
          <ac:spMkLst>
            <pc:docMk/>
            <pc:sldMk cId="230664552" sldId="277"/>
            <ac:spMk id="3" creationId="{6482ABCD-1F9C-54E9-50F5-115137BE613F}"/>
          </ac:spMkLst>
        </pc:spChg>
        <pc:spChg chg="mod">
          <ac:chgData name="Nagyné Dr. Halász Zsuzsanna" userId="443172a5-a6e2-4659-a40c-8b6d43709f72" providerId="ADAL" clId="{D293A0C3-5E56-4566-83D2-47EF53B4DDDE}" dt="2026-04-27T10:01:50.760" v="23" actId="20577"/>
          <ac:spMkLst>
            <pc:docMk/>
            <pc:sldMk cId="230664552" sldId="277"/>
            <ac:spMk id="6" creationId="{8E391FF6-63D8-0113-348E-D8F6C5E3EC03}"/>
          </ac:spMkLst>
        </pc:spChg>
        <pc:spChg chg="mod">
          <ac:chgData name="Nagyné Dr. Halász Zsuzsanna" userId="443172a5-a6e2-4659-a40c-8b6d43709f72" providerId="ADAL" clId="{D293A0C3-5E56-4566-83D2-47EF53B4DDDE}" dt="2026-04-27T10:02:03.552" v="27" actId="20577"/>
          <ac:spMkLst>
            <pc:docMk/>
            <pc:sldMk cId="230664552" sldId="277"/>
            <ac:spMk id="7" creationId="{A79767AB-E087-988F-DFF5-7B81A67ADC51}"/>
          </ac:spMkLst>
        </pc:spChg>
        <pc:spChg chg="add del mod">
          <ac:chgData name="Nagyné Dr. Halász Zsuzsanna" userId="443172a5-a6e2-4659-a40c-8b6d43709f72" providerId="ADAL" clId="{D293A0C3-5E56-4566-83D2-47EF53B4DDDE}" dt="2026-04-27T11:10:16.157" v="308"/>
          <ac:spMkLst>
            <pc:docMk/>
            <pc:sldMk cId="230664552" sldId="277"/>
            <ac:spMk id="8" creationId="{FEAFD914-0C62-42C8-A1E0-A7B83F3FF817}"/>
          </ac:spMkLst>
        </pc:spChg>
        <pc:picChg chg="add del mod">
          <ac:chgData name="Nagyné Dr. Halász Zsuzsanna" userId="443172a5-a6e2-4659-a40c-8b6d43709f72" providerId="ADAL" clId="{D293A0C3-5E56-4566-83D2-47EF53B4DDDE}" dt="2026-04-27T11:11:37.826" v="324"/>
          <ac:picMkLst>
            <pc:docMk/>
            <pc:sldMk cId="230664552" sldId="277"/>
            <ac:picMk id="9" creationId="{377AB01F-D742-43B5-90AC-0B136E53A204}"/>
          </ac:picMkLst>
        </pc:picChg>
        <pc:picChg chg="add mod">
          <ac:chgData name="Nagyné Dr. Halász Zsuzsanna" userId="443172a5-a6e2-4659-a40c-8b6d43709f72" providerId="ADAL" clId="{D293A0C3-5E56-4566-83D2-47EF53B4DDDE}" dt="2026-04-27T11:16:44.015" v="372" actId="1076"/>
          <ac:picMkLst>
            <pc:docMk/>
            <pc:sldMk cId="230664552" sldId="277"/>
            <ac:picMk id="10" creationId="{C86E4C90-531E-4C93-9727-DB7489A6BFEA}"/>
          </ac:picMkLst>
        </pc:picChg>
      </pc:sldChg>
      <pc:sldChg chg="modSp">
        <pc:chgData name="Nagyné Dr. Halász Zsuzsanna" userId="443172a5-a6e2-4659-a40c-8b6d43709f72" providerId="ADAL" clId="{D293A0C3-5E56-4566-83D2-47EF53B4DDDE}" dt="2026-04-27T11:59:28.388" v="889" actId="5793"/>
        <pc:sldMkLst>
          <pc:docMk/>
          <pc:sldMk cId="1878748955" sldId="283"/>
        </pc:sldMkLst>
        <pc:spChg chg="mod">
          <ac:chgData name="Nagyné Dr. Halász Zsuzsanna" userId="443172a5-a6e2-4659-a40c-8b6d43709f72" providerId="ADAL" clId="{D293A0C3-5E56-4566-83D2-47EF53B4DDDE}" dt="2026-04-27T11:36:23.487" v="589" actId="6549"/>
          <ac:spMkLst>
            <pc:docMk/>
            <pc:sldMk cId="1878748955" sldId="283"/>
            <ac:spMk id="2" creationId="{00000000-0000-0000-0000-000000000000}"/>
          </ac:spMkLst>
        </pc:spChg>
        <pc:spChg chg="mod">
          <ac:chgData name="Nagyné Dr. Halász Zsuzsanna" userId="443172a5-a6e2-4659-a40c-8b6d43709f72" providerId="ADAL" clId="{D293A0C3-5E56-4566-83D2-47EF53B4DDDE}" dt="2026-04-27T11:59:28.388" v="889" actId="5793"/>
          <ac:spMkLst>
            <pc:docMk/>
            <pc:sldMk cId="1878748955" sldId="283"/>
            <ac:spMk id="3" creationId="{6482ABCD-1F9C-54E9-50F5-115137BE613F}"/>
          </ac:spMkLst>
        </pc:spChg>
      </pc:sldChg>
      <pc:sldChg chg="delSp modSp">
        <pc:chgData name="Nagyné Dr. Halász Zsuzsanna" userId="443172a5-a6e2-4659-a40c-8b6d43709f72" providerId="ADAL" clId="{D293A0C3-5E56-4566-83D2-47EF53B4DDDE}" dt="2026-04-27T11:34:28.424" v="586" actId="20577"/>
        <pc:sldMkLst>
          <pc:docMk/>
          <pc:sldMk cId="1504841746" sldId="284"/>
        </pc:sldMkLst>
        <pc:spChg chg="mod">
          <ac:chgData name="Nagyné Dr. Halász Zsuzsanna" userId="443172a5-a6e2-4659-a40c-8b6d43709f72" providerId="ADAL" clId="{D293A0C3-5E56-4566-83D2-47EF53B4DDDE}" dt="2026-04-27T11:34:28.424" v="586" actId="20577"/>
          <ac:spMkLst>
            <pc:docMk/>
            <pc:sldMk cId="1504841746" sldId="284"/>
            <ac:spMk id="2" creationId="{00000000-0000-0000-0000-000000000000}"/>
          </ac:spMkLst>
        </pc:spChg>
        <pc:spChg chg="mod">
          <ac:chgData name="Nagyné Dr. Halász Zsuzsanna" userId="443172a5-a6e2-4659-a40c-8b6d43709f72" providerId="ADAL" clId="{D293A0C3-5E56-4566-83D2-47EF53B4DDDE}" dt="2026-04-27T11:33:10.112" v="566" actId="12"/>
          <ac:spMkLst>
            <pc:docMk/>
            <pc:sldMk cId="1504841746" sldId="284"/>
            <ac:spMk id="3" creationId="{6482ABCD-1F9C-54E9-50F5-115137BE613F}"/>
          </ac:spMkLst>
        </pc:spChg>
        <pc:spChg chg="del">
          <ac:chgData name="Nagyné Dr. Halász Zsuzsanna" userId="443172a5-a6e2-4659-a40c-8b6d43709f72" providerId="ADAL" clId="{D293A0C3-5E56-4566-83D2-47EF53B4DDDE}" dt="2026-04-27T11:16:00.984" v="366"/>
          <ac:spMkLst>
            <pc:docMk/>
            <pc:sldMk cId="1504841746" sldId="284"/>
            <ac:spMk id="8" creationId="{66B533E8-11FB-8FB8-6CC4-A65E42D5FE88}"/>
          </ac:spMkLst>
        </pc:spChg>
      </pc:sldChg>
      <pc:sldChg chg="modSp ord">
        <pc:chgData name="Nagyné Dr. Halász Zsuzsanna" userId="443172a5-a6e2-4659-a40c-8b6d43709f72" providerId="ADAL" clId="{D293A0C3-5E56-4566-83D2-47EF53B4DDDE}" dt="2026-04-27T12:10:08.560" v="973" actId="20577"/>
        <pc:sldMkLst>
          <pc:docMk/>
          <pc:sldMk cId="1541651331" sldId="286"/>
        </pc:sldMkLst>
        <pc:spChg chg="mod">
          <ac:chgData name="Nagyné Dr. Halász Zsuzsanna" userId="443172a5-a6e2-4659-a40c-8b6d43709f72" providerId="ADAL" clId="{D293A0C3-5E56-4566-83D2-47EF53B4DDDE}" dt="2026-04-27T12:10:08.560" v="973" actId="20577"/>
          <ac:spMkLst>
            <pc:docMk/>
            <pc:sldMk cId="1541651331" sldId="286"/>
            <ac:spMk id="3" creationId="{6482ABCD-1F9C-54E9-50F5-115137BE613F}"/>
          </ac:spMkLst>
        </pc:spChg>
      </pc:sldChg>
      <pc:sldChg chg="modSp">
        <pc:chgData name="Nagyné Dr. Halász Zsuzsanna" userId="443172a5-a6e2-4659-a40c-8b6d43709f72" providerId="ADAL" clId="{D293A0C3-5E56-4566-83D2-47EF53B4DDDE}" dt="2026-04-27T12:15:24.889" v="978" actId="20577"/>
        <pc:sldMkLst>
          <pc:docMk/>
          <pc:sldMk cId="4170273086" sldId="290"/>
        </pc:sldMkLst>
        <pc:spChg chg="mod">
          <ac:chgData name="Nagyné Dr. Halász Zsuzsanna" userId="443172a5-a6e2-4659-a40c-8b6d43709f72" providerId="ADAL" clId="{D293A0C3-5E56-4566-83D2-47EF53B4DDDE}" dt="2026-04-27T12:15:24.889" v="978" actId="20577"/>
          <ac:spMkLst>
            <pc:docMk/>
            <pc:sldMk cId="4170273086" sldId="290"/>
            <ac:spMk id="3" creationId="{6482ABCD-1F9C-54E9-50F5-115137BE613F}"/>
          </ac:spMkLst>
        </pc:spChg>
      </pc:sldChg>
      <pc:sldChg chg="modSp">
        <pc:chgData name="Nagyné Dr. Halász Zsuzsanna" userId="443172a5-a6e2-4659-a40c-8b6d43709f72" providerId="ADAL" clId="{D293A0C3-5E56-4566-83D2-47EF53B4DDDE}" dt="2026-04-27T12:18:22.656" v="987" actId="20577"/>
        <pc:sldMkLst>
          <pc:docMk/>
          <pc:sldMk cId="856691926" sldId="291"/>
        </pc:sldMkLst>
        <pc:spChg chg="mod">
          <ac:chgData name="Nagyné Dr. Halász Zsuzsanna" userId="443172a5-a6e2-4659-a40c-8b6d43709f72" providerId="ADAL" clId="{D293A0C3-5E56-4566-83D2-47EF53B4DDDE}" dt="2026-04-27T12:18:22.656" v="987" actId="20577"/>
          <ac:spMkLst>
            <pc:docMk/>
            <pc:sldMk cId="856691926" sldId="291"/>
            <ac:spMk id="3" creationId="{6482ABCD-1F9C-54E9-50F5-115137BE613F}"/>
          </ac:spMkLst>
        </pc:spChg>
      </pc:sldChg>
      <pc:sldChg chg="modSp">
        <pc:chgData name="Nagyné Dr. Halász Zsuzsanna" userId="443172a5-a6e2-4659-a40c-8b6d43709f72" providerId="ADAL" clId="{D293A0C3-5E56-4566-83D2-47EF53B4DDDE}" dt="2026-04-27T12:06:04.252" v="948" actId="6549"/>
        <pc:sldMkLst>
          <pc:docMk/>
          <pc:sldMk cId="3552259403" sldId="293"/>
        </pc:sldMkLst>
        <pc:spChg chg="mod">
          <ac:chgData name="Nagyné Dr. Halász Zsuzsanna" userId="443172a5-a6e2-4659-a40c-8b6d43709f72" providerId="ADAL" clId="{D293A0C3-5E56-4566-83D2-47EF53B4DDDE}" dt="2026-04-27T12:06:04.252" v="948" actId="6549"/>
          <ac:spMkLst>
            <pc:docMk/>
            <pc:sldMk cId="3552259403" sldId="293"/>
            <ac:spMk id="3" creationId="{6482ABCD-1F9C-54E9-50F5-115137BE613F}"/>
          </ac:spMkLst>
        </pc:spChg>
      </pc:sldChg>
      <pc:sldChg chg="modSp add ord">
        <pc:chgData name="Nagyné Dr. Halász Zsuzsanna" userId="443172a5-a6e2-4659-a40c-8b6d43709f72" providerId="ADAL" clId="{D293A0C3-5E56-4566-83D2-47EF53B4DDDE}" dt="2026-04-27T12:21:37.575" v="1082" actId="20577"/>
        <pc:sldMkLst>
          <pc:docMk/>
          <pc:sldMk cId="1092597447" sldId="294"/>
        </pc:sldMkLst>
        <pc:spChg chg="mod">
          <ac:chgData name="Nagyné Dr. Halász Zsuzsanna" userId="443172a5-a6e2-4659-a40c-8b6d43709f72" providerId="ADAL" clId="{D293A0C3-5E56-4566-83D2-47EF53B4DDDE}" dt="2026-04-27T12:19:22.241" v="1001" actId="20577"/>
          <ac:spMkLst>
            <pc:docMk/>
            <pc:sldMk cId="1092597447" sldId="294"/>
            <ac:spMk id="2" creationId="{00000000-0000-0000-0000-000000000000}"/>
          </ac:spMkLst>
        </pc:spChg>
        <pc:spChg chg="mod">
          <ac:chgData name="Nagyné Dr. Halász Zsuzsanna" userId="443172a5-a6e2-4659-a40c-8b6d43709f72" providerId="ADAL" clId="{D293A0C3-5E56-4566-83D2-47EF53B4DDDE}" dt="2026-04-27T12:21:37.575" v="1082" actId="20577"/>
          <ac:spMkLst>
            <pc:docMk/>
            <pc:sldMk cId="1092597447" sldId="294"/>
            <ac:spMk id="3" creationId="{6482ABCD-1F9C-54E9-50F5-115137BE613F}"/>
          </ac:spMkLst>
        </pc:spChg>
      </pc:sldChg>
      <pc:sldChg chg="modSp add">
        <pc:chgData name="Nagyné Dr. Halász Zsuzsanna" userId="443172a5-a6e2-4659-a40c-8b6d43709f72" providerId="ADAL" clId="{D293A0C3-5E56-4566-83D2-47EF53B4DDDE}" dt="2026-04-27T12:36:45.644" v="1175" actId="6549"/>
        <pc:sldMkLst>
          <pc:docMk/>
          <pc:sldMk cId="350968709" sldId="295"/>
        </pc:sldMkLst>
        <pc:spChg chg="mod">
          <ac:chgData name="Nagyné Dr. Halász Zsuzsanna" userId="443172a5-a6e2-4659-a40c-8b6d43709f72" providerId="ADAL" clId="{D293A0C3-5E56-4566-83D2-47EF53B4DDDE}" dt="2026-04-27T12:23:27.079" v="1097" actId="20577"/>
          <ac:spMkLst>
            <pc:docMk/>
            <pc:sldMk cId="350968709" sldId="295"/>
            <ac:spMk id="2" creationId="{00000000-0000-0000-0000-000000000000}"/>
          </ac:spMkLst>
        </pc:spChg>
        <pc:spChg chg="mod">
          <ac:chgData name="Nagyné Dr. Halász Zsuzsanna" userId="443172a5-a6e2-4659-a40c-8b6d43709f72" providerId="ADAL" clId="{D293A0C3-5E56-4566-83D2-47EF53B4DDDE}" dt="2026-04-27T12:36:45.644" v="1175" actId="6549"/>
          <ac:spMkLst>
            <pc:docMk/>
            <pc:sldMk cId="350968709" sldId="295"/>
            <ac:spMk id="3" creationId="{6482ABCD-1F9C-54E9-50F5-115137BE613F}"/>
          </ac:spMkLst>
        </pc:spChg>
      </pc:sldChg>
      <pc:sldChg chg="modSp add">
        <pc:chgData name="Nagyné Dr. Halász Zsuzsanna" userId="443172a5-a6e2-4659-a40c-8b6d43709f72" providerId="ADAL" clId="{D293A0C3-5E56-4566-83D2-47EF53B4DDDE}" dt="2026-04-27T12:31:51.384" v="1170" actId="207"/>
        <pc:sldMkLst>
          <pc:docMk/>
          <pc:sldMk cId="3309073783" sldId="296"/>
        </pc:sldMkLst>
        <pc:spChg chg="mod">
          <ac:chgData name="Nagyné Dr. Halász Zsuzsanna" userId="443172a5-a6e2-4659-a40c-8b6d43709f72" providerId="ADAL" clId="{D293A0C3-5E56-4566-83D2-47EF53B4DDDE}" dt="2026-04-27T12:30:14.929" v="1129" actId="20577"/>
          <ac:spMkLst>
            <pc:docMk/>
            <pc:sldMk cId="3309073783" sldId="296"/>
            <ac:spMk id="2" creationId="{00000000-0000-0000-0000-000000000000}"/>
          </ac:spMkLst>
        </pc:spChg>
        <pc:spChg chg="mod">
          <ac:chgData name="Nagyné Dr. Halász Zsuzsanna" userId="443172a5-a6e2-4659-a40c-8b6d43709f72" providerId="ADAL" clId="{D293A0C3-5E56-4566-83D2-47EF53B4DDDE}" dt="2026-04-27T12:31:51.384" v="1170" actId="207"/>
          <ac:spMkLst>
            <pc:docMk/>
            <pc:sldMk cId="3309073783" sldId="296"/>
            <ac:spMk id="3" creationId="{6482ABCD-1F9C-54E9-50F5-115137BE613F}"/>
          </ac:spMkLst>
        </pc:spChg>
      </pc:sldChg>
      <pc:sldChg chg="modSp add">
        <pc:chgData name="Nagyné Dr. Halász Zsuzsanna" userId="443172a5-a6e2-4659-a40c-8b6d43709f72" providerId="ADAL" clId="{D293A0C3-5E56-4566-83D2-47EF53B4DDDE}" dt="2026-04-27T12:50:25.380" v="1318" actId="20577"/>
        <pc:sldMkLst>
          <pc:docMk/>
          <pc:sldMk cId="1780322913" sldId="297"/>
        </pc:sldMkLst>
        <pc:spChg chg="mod">
          <ac:chgData name="Nagyné Dr. Halász Zsuzsanna" userId="443172a5-a6e2-4659-a40c-8b6d43709f72" providerId="ADAL" clId="{D293A0C3-5E56-4566-83D2-47EF53B4DDDE}" dt="2026-04-27T12:50:25.380" v="1318" actId="20577"/>
          <ac:spMkLst>
            <pc:docMk/>
            <pc:sldMk cId="1780322913" sldId="297"/>
            <ac:spMk id="3" creationId="{6482ABCD-1F9C-54E9-50F5-115137BE61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CEA3-DB72-457B-91D1-F24ABC87EAF8}" type="datetimeFigureOut">
              <a:rPr lang="hu-HU" smtClean="0"/>
              <a:t>2026. 04. 29.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ABDC-87E5-49CC-92EF-A0653DB60F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7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937E-BAE3-46B3-BA07-B4C229C66430}" type="datetime1">
              <a:rPr lang="hu-HU" smtClean="0"/>
              <a:t>2026. 04. 29.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0AE6-16E7-40AA-A05D-0F5531AFF695}" type="datetime1">
              <a:rPr lang="hu-HU" smtClean="0"/>
              <a:t>2026. 04. 29.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F488-BE12-402A-AB1F-DA663CD0AF69}" type="datetime1">
              <a:rPr lang="hu-HU" smtClean="0"/>
              <a:t>2026. 04. 29.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5F1-FE55-4E02-B8F2-1DA5FE0D0B01}" type="datetime1">
              <a:rPr lang="hu-HU" smtClean="0"/>
              <a:t>2026. 04. 29.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1B44-905D-4B1D-A723-A7BBFEE21AF2}" type="datetime1">
              <a:rPr lang="hu-HU" smtClean="0"/>
              <a:t>2026. 04. 29.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C1F-F65C-4171-BD84-D113C8BB9F03}" type="datetime1">
              <a:rPr lang="hu-HU" smtClean="0"/>
              <a:t>2026. 04. 29.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F6BA-C3EA-41A3-8BEB-C7FBDB4625D9}" type="datetime1">
              <a:rPr lang="hu-HU" smtClean="0"/>
              <a:t>2026. 04. 29.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8EE-E07B-4A74-828F-D24C9F377920}" type="datetime1">
              <a:rPr lang="hu-HU" smtClean="0"/>
              <a:t>2026. 04. 29.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A89A-6D4F-4537-A0DB-EBE036F9B395}" type="datetime1">
              <a:rPr lang="hu-HU" smtClean="0"/>
              <a:t>2026. 04. 29.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AB3D-04C8-49C5-A4D1-FEA33E489F7B}" type="datetime1">
              <a:rPr lang="hu-HU" smtClean="0"/>
              <a:t>2026. 04. 29.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7A4F-4077-4467-8DC8-917E3B761DC4}" type="datetime1">
              <a:rPr lang="hu-HU" smtClean="0"/>
              <a:t>2026. 04. 29.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FBB1-47DF-4A09-BA65-449EB76FC47B}" type="datetime1">
              <a:rPr lang="hu-HU" smtClean="0"/>
              <a:t>2026. 04. 29.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zek.uni-pannon.hu/hu/hallgatoknak-zek-2/dokumentumok-hallgatoknak/hallgatoi-dokumentumo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index.php/hu/dokumentumok/hallgatoi-dokumentumok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53844" y="0"/>
            <a:ext cx="9484311" cy="2605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PANNON EGYETEM</a:t>
            </a:r>
            <a:b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</a:br>
            <a:r>
              <a:rPr lang="hu-HU" sz="36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ZALAEGERSZEGI EGYETEMI KÖZPONT</a:t>
            </a: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6DD285AD-391A-B4DA-E550-B9136669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793" y="262849"/>
            <a:ext cx="1037307" cy="1020441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2700BEA-9651-69D3-E37D-B539B2E29A7C}"/>
              </a:ext>
            </a:extLst>
          </p:cNvPr>
          <p:cNvSpPr txBox="1">
            <a:spLocks/>
          </p:cNvSpPr>
          <p:nvPr/>
        </p:nvSpPr>
        <p:spPr>
          <a:xfrm>
            <a:off x="0" y="2816526"/>
            <a:ext cx="12192000" cy="17465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latin typeface="Garamond" panose="02020404030301010803" pitchFamily="18" charset="0"/>
              </a:rPr>
              <a:t>Szakmai gyakorlat tájékoztató</a:t>
            </a:r>
            <a:br>
              <a:rPr lang="hu-HU" sz="3600" dirty="0">
                <a:latin typeface="Garamond" panose="02020404030301010803" pitchFamily="18" charset="0"/>
              </a:rPr>
            </a:br>
            <a:r>
              <a:rPr lang="hu-HU" sz="3600" dirty="0">
                <a:latin typeface="Garamond" panose="02020404030301010803" pitchFamily="18" charset="0"/>
              </a:rPr>
              <a:t>2026. április 27.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28B13C43-11D1-C238-58EA-8719652D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731" y="4563122"/>
            <a:ext cx="7376536" cy="1655762"/>
          </a:xfrm>
        </p:spPr>
        <p:txBody>
          <a:bodyPr anchor="ctr">
            <a:normAutofit/>
          </a:bodyPr>
          <a:lstStyle/>
          <a:p>
            <a:r>
              <a:rPr lang="hu-HU" sz="2000" dirty="0">
                <a:latin typeface="Garamond" panose="02020404030301010803" pitchFamily="18" charset="0"/>
              </a:rPr>
              <a:t>Nagyné Dr. Halász Zsuzsanna PhD</a:t>
            </a:r>
          </a:p>
          <a:p>
            <a:r>
              <a:rPr lang="hu-HU" sz="2000" dirty="0">
                <a:latin typeface="Garamond" panose="02020404030301010803" pitchFamily="18" charset="0"/>
              </a:rPr>
              <a:t>mb. oktatási dékánhelyettes</a:t>
            </a:r>
          </a:p>
          <a:p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997CF6-49BE-392A-EDBA-E72EB14C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1280957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helyszíne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093695"/>
            <a:ext cx="9762649" cy="4439952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A hallgatók szakmai gyakorlati helyüket szabadon megválaszthatják.</a:t>
            </a:r>
          </a:p>
          <a:p>
            <a:pPr algn="just"/>
            <a:r>
              <a:rPr lang="hu-HU" b="1" dirty="0">
                <a:latin typeface="Raleway" pitchFamily="2" charset="-18"/>
              </a:rPr>
              <a:t>Ha a hallgató duális képzésben vesz részt, egybefüggő szakmai gyakorlatát is a duális partnernél teljesíti.</a:t>
            </a:r>
          </a:p>
          <a:p>
            <a:pPr algn="just"/>
            <a:r>
              <a:rPr lang="hu-HU" b="1" dirty="0">
                <a:latin typeface="Raleway" pitchFamily="2" charset="-18"/>
              </a:rPr>
              <a:t>Minden olyan vállalkozás vagy intézmény kiválasztható, illetve felkérhető, amely a szak jellegéhez kötődő tevékenységet folytat, és ahol vannak felsőfokú végzettséget igénylő, betöltött munkakörök.</a:t>
            </a:r>
          </a:p>
          <a:p>
            <a:pPr algn="just"/>
            <a:endParaRPr lang="hu-HU" b="1" dirty="0">
              <a:latin typeface="Raleway" pitchFamily="2" charset="-18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A054404-457F-61C5-F7F9-C8EEC727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6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1280957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helyszíne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360" y="891988"/>
            <a:ext cx="9762649" cy="507402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A szakmai gyakorlóhely   és </a:t>
            </a:r>
            <a:r>
              <a:rPr lang="hu-HU" b="1">
                <a:latin typeface="Raleway" pitchFamily="2" charset="-18"/>
              </a:rPr>
              <a:t>a hallgató, </a:t>
            </a:r>
            <a:r>
              <a:rPr lang="hu-HU" b="1" dirty="0">
                <a:latin typeface="Raleway" pitchFamily="2" charset="-18"/>
              </a:rPr>
              <a:t>hallgatói munkaszerződést köt (</a:t>
            </a:r>
            <a:r>
              <a:rPr lang="hu-HU" b="1" dirty="0" err="1">
                <a:latin typeface="Raleway" pitchFamily="2" charset="-18"/>
              </a:rPr>
              <a:t>Nftv</a:t>
            </a:r>
            <a:r>
              <a:rPr lang="hu-HU" b="1" dirty="0">
                <a:latin typeface="Raleway" pitchFamily="2" charset="-18"/>
              </a:rPr>
              <a:t>. 44. § (1) a).</a:t>
            </a:r>
          </a:p>
          <a:p>
            <a:pPr algn="just"/>
            <a:r>
              <a:rPr lang="hu-HU" b="1" dirty="0">
                <a:latin typeface="Raleway" pitchFamily="2" charset="-18"/>
              </a:rPr>
              <a:t> A hallgatót a szakmai gyakorlatának ideje alatt díjazás illeti meg, amelynek mértéke a teljes munkaidő ötven százalékának megfelelő idejű foglalkoztatás esetén legalább a kötelező legkisebb munkabér (minimálbér) hatvanöt százaléka, a díjat a szakmai gyakorlóhely fizeti (</a:t>
            </a:r>
            <a:r>
              <a:rPr lang="hu-HU" b="1" dirty="0" err="1">
                <a:latin typeface="Raleway" pitchFamily="2" charset="-18"/>
              </a:rPr>
              <a:t>Nftv</a:t>
            </a:r>
            <a:r>
              <a:rPr lang="hu-HU" b="1" dirty="0">
                <a:latin typeface="Raleway" pitchFamily="2" charset="-18"/>
              </a:rPr>
              <a:t>. 44. § (3)).</a:t>
            </a:r>
          </a:p>
          <a:p>
            <a:pPr algn="just"/>
            <a:r>
              <a:rPr lang="hu-HU" b="1" dirty="0">
                <a:latin typeface="Raleway" pitchFamily="2" charset="-18"/>
              </a:rPr>
              <a:t>(Szakmai gyakorlatra – kivéve duális képzést – a  költségvetési szervnél, közfeladatot ellátó közérdekű vagyonkezelő alapítvány által fenntartott felsőoktatási intézménynél hallgatói munkaszerződés és díjazás nélkül is sor kerülhet.)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A054404-457F-61C5-F7F9-C8EEC727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32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1280957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befejezése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093695"/>
            <a:ext cx="9762649" cy="4439952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A gyakorlat befejezésekor a gyakorlati hely Szakmai gyakorlat igazolás és értékelőlapot állít ki (szakmai gyakorlati eljárási utasítás 2. melléklet), melyben értékeli a hallgató által elvégzett munkát.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dokumentumot a szakmai gyakorlat </a:t>
            </a:r>
            <a:r>
              <a:rPr lang="hu-HU" b="1" dirty="0" err="1">
                <a:solidFill>
                  <a:srgbClr val="FF0000"/>
                </a:solidFill>
                <a:latin typeface="Raleway" pitchFamily="2" charset="-18"/>
              </a:rPr>
              <a:t>befejeztét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 követő 5 munkanapon belül </a:t>
            </a:r>
            <a:r>
              <a:rPr lang="hu-HU" b="1" dirty="0">
                <a:latin typeface="Raleway" pitchFamily="2" charset="-18"/>
              </a:rPr>
              <a:t>kell leadni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a szakot gondozó Tanszék ügyintézőjének elektronikus formában.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A054404-457F-61C5-F7F9-C8EEC727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07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gyakorlatot beszámoló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13" y="1283614"/>
            <a:ext cx="9564978" cy="42907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latin typeface="Raleway" pitchFamily="2" charset="-18"/>
              </a:rPr>
              <a:t>A szakmai gyakorlati beszámoló egy színvonalasan, </a:t>
            </a:r>
            <a:r>
              <a:rPr lang="hu-HU" b="1" dirty="0">
                <a:latin typeface="Raleway" pitchFamily="2" charset="-18"/>
              </a:rPr>
              <a:t>szövegszerkesztővel elkészített (12-15 oldal terjedelmű) tanulmány. </a:t>
            </a:r>
          </a:p>
          <a:p>
            <a:pPr algn="just"/>
            <a:endParaRPr lang="hu-HU" dirty="0">
              <a:latin typeface="Raleway" pitchFamily="2" charset="-18"/>
            </a:endParaRPr>
          </a:p>
          <a:p>
            <a:pPr algn="just"/>
            <a:r>
              <a:rPr lang="hu-HU" dirty="0">
                <a:latin typeface="Raleway" pitchFamily="2" charset="-18"/>
              </a:rPr>
              <a:t>A tanulmány két részből áll: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latin typeface="Raleway" pitchFamily="2" charset="-18"/>
              </a:rPr>
              <a:t>Az első részben kérjük, </a:t>
            </a:r>
            <a:r>
              <a:rPr lang="hu-HU" b="1" dirty="0">
                <a:latin typeface="Raleway" pitchFamily="2" charset="-18"/>
              </a:rPr>
              <a:t>mutassa be azt a vállalatot</a:t>
            </a:r>
            <a:r>
              <a:rPr lang="hu-HU" dirty="0">
                <a:latin typeface="Raleway" pitchFamily="2" charset="-18"/>
              </a:rPr>
              <a:t>, szervezetet, ahol gyakorlatát töltötte, valamint a szakmai gyakorlat első hetétől </a:t>
            </a:r>
            <a:r>
              <a:rPr lang="hu-HU" b="1" dirty="0">
                <a:latin typeface="Raleway" pitchFamily="2" charset="-18"/>
              </a:rPr>
              <a:t>gyakorlati naplót </a:t>
            </a:r>
            <a:r>
              <a:rPr lang="hu-HU" dirty="0">
                <a:latin typeface="Raleway" pitchFamily="2" charset="-18"/>
              </a:rPr>
              <a:t>kell a hallgatóknak vezetni heti bontásban az elvégzett tevékenységükről.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latin typeface="Raleway" pitchFamily="2" charset="-18"/>
              </a:rPr>
              <a:t>A dolgozat második részében </a:t>
            </a:r>
            <a:r>
              <a:rPr lang="hu-HU" b="1" dirty="0">
                <a:latin typeface="Raleway" pitchFamily="2" charset="-18"/>
              </a:rPr>
              <a:t>a gyakorlat során elvégzett feladatokból hármat kell részletesen bemutatni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F70A8E-F4C0-5DC1-14B8-A6A77682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93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26FA31FE-B61A-40C9-B8AC-7605761DA793}"/>
              </a:ext>
            </a:extLst>
          </p:cNvPr>
          <p:cNvSpPr txBox="1">
            <a:spLocks/>
          </p:cNvSpPr>
          <p:nvPr/>
        </p:nvSpPr>
        <p:spPr>
          <a:xfrm>
            <a:off x="1524000" y="12118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Köszönöm a figyelmet!</a:t>
            </a: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9B1AD8BB-8B50-82D9-2299-6C969228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917192"/>
            <a:ext cx="5610225" cy="23907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8874235-54A6-60AF-B5D6-CD06C324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91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848145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menete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35" y="914400"/>
            <a:ext cx="10291796" cy="480816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>
                <a:latin typeface="Raleway" pitchFamily="2" charset="-18"/>
              </a:rPr>
              <a:t>jelentkezés</a:t>
            </a:r>
            <a:r>
              <a:rPr lang="hu-HU" b="1" dirty="0">
                <a:latin typeface="Raleway" pitchFamily="2" charset="-18"/>
              </a:rPr>
              <a:t> a Szakmai gyakorlati eljárási utasítás </a:t>
            </a:r>
            <a:r>
              <a:rPr lang="hu-HU" dirty="0">
                <a:latin typeface="Raleway" pitchFamily="2" charset="-18"/>
              </a:rPr>
              <a:t>1. melléklete </a:t>
            </a:r>
            <a:r>
              <a:rPr lang="hu-HU" b="1" dirty="0">
                <a:latin typeface="Raleway" pitchFamily="2" charset="-18"/>
              </a:rPr>
              <a:t>„Szakmai gyakorlat bejelentő lap” </a:t>
            </a:r>
            <a:r>
              <a:rPr lang="hu-HU" dirty="0">
                <a:latin typeface="Raleway" pitchFamily="2" charset="-18"/>
              </a:rPr>
              <a:t>kitöltve</a:t>
            </a:r>
            <a:r>
              <a:rPr lang="hu-HU" b="1" dirty="0">
                <a:latin typeface="Raleway" pitchFamily="2" charset="-18"/>
              </a:rPr>
              <a:t> és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„Együttműködési megállapodás”, vagy</a:t>
            </a:r>
            <a:r>
              <a:rPr lang="hu-HU" dirty="0">
                <a:solidFill>
                  <a:prstClr val="black"/>
                </a:solidFill>
                <a:latin typeface="Raleway" pitchFamily="2" charset="-18"/>
              </a:rPr>
              <a:t> ha iskolaszövetkezeten keresztül tölti a szakmai gyakorlatát, akkor</a:t>
            </a:r>
            <a:r>
              <a:rPr lang="hu-HU" b="1" dirty="0">
                <a:latin typeface="Raleway" pitchFamily="2" charset="-18"/>
              </a:rPr>
              <a:t> „Együttműködési megállapodás iskolaszövetkezet„ </a:t>
            </a:r>
            <a:r>
              <a:rPr lang="hu-HU" dirty="0">
                <a:latin typeface="Raleway" pitchFamily="2" charset="-18"/>
              </a:rPr>
              <a:t>dokumentumot kitöltetve</a:t>
            </a:r>
          </a:p>
          <a:p>
            <a:pPr lvl="0" algn="just"/>
            <a:r>
              <a:rPr lang="hu-HU" b="1" dirty="0" err="1">
                <a:solidFill>
                  <a:prstClr val="black"/>
                </a:solidFill>
                <a:highlight>
                  <a:srgbClr val="FFFF00"/>
                </a:highlight>
                <a:latin typeface="Raleway" pitchFamily="2" charset="-18"/>
              </a:rPr>
              <a:t>Duálisos</a:t>
            </a:r>
            <a:r>
              <a:rPr lang="hu-HU" b="1" dirty="0">
                <a:solidFill>
                  <a:prstClr val="black"/>
                </a:solidFill>
                <a:highlight>
                  <a:srgbClr val="FFFF00"/>
                </a:highlight>
                <a:latin typeface="Raleway" pitchFamily="2" charset="-18"/>
              </a:rPr>
              <a:t> hallgatóknak: csak szakmai gyakorlati bejelentő kell.</a:t>
            </a:r>
          </a:p>
          <a:p>
            <a:pPr lvl="0" algn="just"/>
            <a:r>
              <a:rPr lang="hu-HU" dirty="0">
                <a:solidFill>
                  <a:prstClr val="black"/>
                </a:solidFill>
                <a:latin typeface="Raleway" pitchFamily="2" charset="-18"/>
              </a:rPr>
              <a:t>Kérem, hogy postai úton vagy személyesen juttassa el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a</a:t>
            </a:r>
            <a:r>
              <a:rPr lang="hu-HU" b="1" dirty="0">
                <a:solidFill>
                  <a:prstClr val="black"/>
                </a:solidFill>
                <a:latin typeface="Raleway" pitchFamily="2" charset="-18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gyakorlat megkezdése előtt legkésőbb 1 hónappal</a:t>
            </a:r>
            <a:r>
              <a:rPr lang="hu-HU" dirty="0">
                <a:solidFill>
                  <a:srgbClr val="FF0000"/>
                </a:solidFill>
                <a:latin typeface="Raleway" pitchFamily="2" charset="-18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a</a:t>
            </a:r>
            <a:r>
              <a:rPr lang="hu-HU" b="1" dirty="0">
                <a:solidFill>
                  <a:prstClr val="black"/>
                </a:solidFill>
                <a:latin typeface="Raleway" pitchFamily="2" charset="-18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Tanulmányi Irodára!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800" b="1" dirty="0">
                <a:solidFill>
                  <a:prstClr val="black"/>
                </a:solidFill>
                <a:latin typeface="Raleway" pitchFamily="2" charset="-18"/>
              </a:rPr>
              <a:t>a megfelelő szerződést 2 példányban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800" b="1" dirty="0">
                <a:solidFill>
                  <a:prstClr val="black"/>
                </a:solidFill>
                <a:latin typeface="Raleway" pitchFamily="2" charset="-18"/>
              </a:rPr>
              <a:t>a szakmai gyakorlati bejelentő lapot 1 példányban.</a:t>
            </a:r>
          </a:p>
          <a:p>
            <a:pPr marL="457200" lvl="1" indent="0" algn="just">
              <a:buNone/>
            </a:pPr>
            <a:endParaRPr lang="hu-HU" sz="2800" b="1" dirty="0">
              <a:solidFill>
                <a:prstClr val="black"/>
              </a:solidFill>
              <a:latin typeface="Raleway" pitchFamily="2" charset="-18"/>
            </a:endParaRPr>
          </a:p>
          <a:p>
            <a:pPr lvl="0" algn="just"/>
            <a:r>
              <a:rPr lang="hu-HU" dirty="0">
                <a:solidFill>
                  <a:prstClr val="black"/>
                </a:solidFill>
                <a:latin typeface="Raleway" pitchFamily="2" charset="-18"/>
              </a:rPr>
              <a:t>A cég részére az együttműködési megállapodás 1 példányban kerül majd visszaküldésre. </a:t>
            </a:r>
          </a:p>
          <a:p>
            <a:pPr algn="just"/>
            <a:endParaRPr lang="hu-HU" sz="2400" dirty="0">
              <a:latin typeface="Raleway" pitchFamily="2" charset="-18"/>
            </a:endParaRPr>
          </a:p>
          <a:p>
            <a:pPr marL="0" indent="0" algn="just">
              <a:buNone/>
            </a:pPr>
            <a:endParaRPr lang="hu-HU" dirty="0">
              <a:latin typeface="Raleway" pitchFamily="2" charset="-18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https://zek.uni-pannon.hu/hu/hallgatoknak-zek-2/dokumentumok-hallgatoknak/hallgatoi-dokumentumok.html</a:t>
            </a:r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79767AB-E087-988F-DFF5-7B81A67ADC51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Raleway" pitchFamily="2" charset="-18"/>
              </a:rPr>
              <a:t>2026/2027 őszi félév dokumentumai: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C3D20ED-5A22-EF30-37B5-D9B44629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</a:t>
            </a:fld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86E4C90-531E-4C93-9727-DB7489A6B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492" y="5623084"/>
            <a:ext cx="500525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kezdésének feltétele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21" y="1024218"/>
            <a:ext cx="9289770" cy="450055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A szakmai gyakorlat akkor kezdhető meg, ha az előírt kredit számot a hallgató már teljesítette.</a:t>
            </a:r>
          </a:p>
          <a:p>
            <a:pPr lvl="0" algn="just"/>
            <a:r>
              <a:rPr lang="hu-HU" sz="2800" b="1" dirty="0">
                <a:solidFill>
                  <a:srgbClr val="3A445D"/>
                </a:solidFill>
                <a:latin typeface="Raleway ExtraBold" pitchFamily="2" charset="-18"/>
                <a:ea typeface="+mj-ea"/>
                <a:cs typeface="Segoe UI" panose="020B0502040204020203" pitchFamily="34" charset="0"/>
              </a:rPr>
              <a:t>Alapképzésen (GM, PS): 156 kreditet teljesített.</a:t>
            </a:r>
          </a:p>
          <a:p>
            <a:pPr marL="0" lvl="0" indent="0" algn="just">
              <a:buNone/>
            </a:pPr>
            <a:endParaRPr lang="hu-HU" sz="2800" b="1" dirty="0">
              <a:solidFill>
                <a:srgbClr val="3A445D"/>
              </a:solidFill>
              <a:latin typeface="Raleway ExtraBold" pitchFamily="2" charset="-18"/>
              <a:ea typeface="+mj-ea"/>
              <a:cs typeface="Segoe UI" panose="020B0502040204020203" pitchFamily="34" charset="0"/>
            </a:endParaRPr>
          </a:p>
          <a:p>
            <a:pPr algn="just"/>
            <a:r>
              <a:rPr lang="hu-HU" b="1" dirty="0">
                <a:solidFill>
                  <a:srgbClr val="3A445D"/>
                </a:solidFill>
                <a:latin typeface="Raleway ExtraBold" pitchFamily="2" charset="-18"/>
                <a:ea typeface="+mj-ea"/>
                <a:cs typeface="Segoe UI" panose="020B0502040204020203" pitchFamily="34" charset="0"/>
              </a:rPr>
              <a:t>FOSZK-</a:t>
            </a:r>
            <a:r>
              <a:rPr lang="hu-HU" b="1" dirty="0" err="1">
                <a:solidFill>
                  <a:srgbClr val="3A445D"/>
                </a:solidFill>
                <a:latin typeface="Raleway ExtraBold" pitchFamily="2" charset="-18"/>
                <a:ea typeface="+mj-ea"/>
                <a:cs typeface="Segoe UI" panose="020B0502040204020203" pitchFamily="34" charset="0"/>
              </a:rPr>
              <a:t>on</a:t>
            </a:r>
            <a:r>
              <a:rPr lang="hu-HU" b="1" dirty="0">
                <a:solidFill>
                  <a:srgbClr val="3A445D"/>
                </a:solidFill>
                <a:latin typeface="Raleway ExtraBold" pitchFamily="2" charset="-18"/>
                <a:ea typeface="+mj-ea"/>
                <a:cs typeface="Segoe UI" panose="020B0502040204020203" pitchFamily="34" charset="0"/>
              </a:rPr>
              <a:t> legkorábban az első két lezárt félév után kezdhető el, ha a hallgató:</a:t>
            </a:r>
          </a:p>
          <a:p>
            <a:pPr lvl="2" algn="just">
              <a:buFont typeface="Symbol" panose="05050102010706020507" pitchFamily="18" charset="2"/>
              <a:buChar char=""/>
            </a:pPr>
            <a:r>
              <a:rPr lang="hu-HU" sz="2400" b="1" dirty="0">
                <a:solidFill>
                  <a:srgbClr val="3A445D"/>
                </a:solidFill>
                <a:latin typeface="Raleway ExtraBold" pitchFamily="2" charset="-18"/>
                <a:ea typeface="+mj-ea"/>
                <a:cs typeface="Segoe UI" panose="020B0502040204020203" pitchFamily="34" charset="0"/>
              </a:rPr>
              <a:t>GM: 60 kreditet és a Vállalati gazdaságtan, Helyi gazdaságfejlesztés és a Könyvviteli ismeretek tárgyakat teljesítette.</a:t>
            </a:r>
          </a:p>
          <a:p>
            <a:pPr lvl="2" algn="just">
              <a:buFont typeface="Symbol" panose="05050102010706020507" pitchFamily="18" charset="2"/>
              <a:buChar char=""/>
            </a:pPr>
            <a:r>
              <a:rPr lang="hu-HU" sz="2400" b="1" dirty="0">
                <a:solidFill>
                  <a:srgbClr val="3A445D"/>
                </a:solidFill>
                <a:latin typeface="Raleway ExtraBold" pitchFamily="2" charset="-18"/>
                <a:ea typeface="+mj-ea"/>
                <a:cs typeface="Segoe UI" panose="020B0502040204020203" pitchFamily="34" charset="0"/>
              </a:rPr>
              <a:t>PS: 72 kreditet megszerzett.</a:t>
            </a:r>
          </a:p>
          <a:p>
            <a:pPr lvl="2" algn="just">
              <a:buFont typeface="Symbol" panose="05050102010706020507" pitchFamily="18" charset="2"/>
              <a:buChar char=""/>
            </a:pPr>
            <a:endParaRPr lang="hu-HU" sz="2400" dirty="0">
              <a:solidFill>
                <a:prstClr val="black"/>
              </a:solidFill>
              <a:latin typeface="Raleway" pitchFamily="2" charset="-18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https://zek.uni-pannon.hu/index.php/hu/dokumentumok/hallgatoi-dokumentumok.html</a:t>
            </a:r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47BF4D7-9DB0-3EC4-9A5E-B3480E86C538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>
                <a:latin typeface="Raleway" pitchFamily="2" charset="-18"/>
              </a:rPr>
              <a:t>2026/2027 </a:t>
            </a:r>
            <a:r>
              <a:rPr lang="hu-HU" b="1" dirty="0">
                <a:latin typeface="Raleway" pitchFamily="2" charset="-18"/>
              </a:rPr>
              <a:t>őszi félév dokumentumai: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CB51ECB-A29A-1CB4-A01A-8ECF4950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4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FOSZK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85" y="699246"/>
            <a:ext cx="10255221" cy="535192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b="1" dirty="0">
                <a:latin typeface="Raleway" pitchFamily="2" charset="-18"/>
              </a:rPr>
              <a:t>GM</a:t>
            </a:r>
          </a:p>
          <a:p>
            <a:pPr algn="just"/>
            <a:r>
              <a:rPr lang="hu-HU" b="1" dirty="0">
                <a:latin typeface="Raleway" pitchFamily="2" charset="-18"/>
              </a:rPr>
              <a:t>Nappali (teljes idejű) képzésben egy félév (legalább 560 óra)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egybefüggően teljesítendő</a:t>
            </a:r>
            <a:r>
              <a:rPr lang="hu-HU" b="1" dirty="0">
                <a:latin typeface="Raleway" pitchFamily="2" charset="-18"/>
              </a:rPr>
              <a:t>,</a:t>
            </a:r>
          </a:p>
          <a:p>
            <a:pPr algn="just"/>
            <a:r>
              <a:rPr lang="hu-HU" b="1" dirty="0">
                <a:latin typeface="Raleway" pitchFamily="2" charset="-18"/>
              </a:rPr>
              <a:t>Levelező (részidős) képzésben 6 hét (240 igazolt munkaóra), melyből az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összefüggő gyakorlat időtartama 3 hét</a:t>
            </a:r>
            <a:r>
              <a:rPr lang="hu-HU" b="1" dirty="0">
                <a:latin typeface="Raleway" pitchFamily="2" charset="-18"/>
              </a:rPr>
              <a:t>.</a:t>
            </a:r>
          </a:p>
          <a:p>
            <a:pPr algn="just"/>
            <a:endParaRPr lang="hu-HU" b="1" dirty="0">
              <a:latin typeface="Raleway" pitchFamily="2" charset="-18"/>
            </a:endParaRPr>
          </a:p>
          <a:p>
            <a:pPr marL="0" indent="0" algn="just">
              <a:buNone/>
            </a:pPr>
            <a:r>
              <a:rPr lang="hu-HU" b="1" dirty="0">
                <a:latin typeface="Raleway" pitchFamily="2" charset="-18"/>
              </a:rPr>
              <a:t>PS –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egybefüggően</a:t>
            </a:r>
            <a:r>
              <a:rPr lang="hu-HU" b="1" dirty="0">
                <a:latin typeface="Raleway" pitchFamily="2" charset="-18"/>
              </a:rPr>
              <a:t> teljesítendő a képzés negyedik félévében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legalább 12 hét</a:t>
            </a:r>
            <a:r>
              <a:rPr lang="hu-HU" b="1" dirty="0">
                <a:latin typeface="Raleway" pitchFamily="2" charset="-18"/>
              </a:rPr>
              <a:t>. </a:t>
            </a:r>
          </a:p>
          <a:p>
            <a:pPr lvl="0" algn="just"/>
            <a:r>
              <a:rPr lang="hu-HU" b="1" dirty="0">
                <a:solidFill>
                  <a:prstClr val="black"/>
                </a:solidFill>
                <a:latin typeface="Raleway" pitchFamily="2" charset="-18"/>
              </a:rPr>
              <a:t>Nappali (teljes idejű) képzésben legalább 400 óra,</a:t>
            </a:r>
          </a:p>
          <a:p>
            <a:pPr lvl="0" algn="just"/>
            <a:r>
              <a:rPr lang="hu-HU" b="1" dirty="0">
                <a:solidFill>
                  <a:prstClr val="black"/>
                </a:solidFill>
                <a:latin typeface="Raleway" pitchFamily="2" charset="-18"/>
              </a:rPr>
              <a:t>Levelező (részidős) képzésben legalább 200 igazolt munkaóra.</a:t>
            </a:r>
            <a:endParaRPr lang="hu-HU" b="1" dirty="0">
              <a:latin typeface="Raleway" pitchFamily="2" charset="-18"/>
            </a:endParaRPr>
          </a:p>
          <a:p>
            <a:pPr marL="0" indent="0" algn="just">
              <a:buNone/>
            </a:pP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2026.09.07. – 2026.12.13. között javasolt, de előbb is kezdhető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3DE3ED6-9C06-706A-979F-68B43D96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4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Alapképzés (GM, PS)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491447"/>
            <a:ext cx="11026587" cy="4042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>
                <a:latin typeface="Raleway" pitchFamily="2" charset="-18"/>
              </a:rPr>
              <a:t>Nappali és levelező képzésben is:</a:t>
            </a: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egybefüggően teljesítendő a képzés hetedik félévében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PE alapképzésen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12 hét</a:t>
            </a:r>
            <a:endParaRPr lang="hu-HU" b="1" dirty="0">
              <a:latin typeface="Raleway" pitchFamily="2" charset="-18"/>
            </a:endParaRPr>
          </a:p>
          <a:p>
            <a:pPr marL="0" indent="0" algn="just">
              <a:buNone/>
            </a:pP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2026.09.07. – 2026.12.13. között javasolt, de előbb is kezdhető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2E6229E-A641-31D5-D0D1-25A19C09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25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gyakorlatot elismerő kérelem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1" y="1024219"/>
            <a:ext cx="9289770" cy="4509428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Raleway" pitchFamily="2" charset="-18"/>
              </a:rPr>
              <a:t>Levelező (nappali) </a:t>
            </a:r>
            <a:r>
              <a:rPr lang="hu-HU" dirty="0" err="1">
                <a:latin typeface="Raleway" pitchFamily="2" charset="-18"/>
              </a:rPr>
              <a:t>tagozatos</a:t>
            </a:r>
            <a:r>
              <a:rPr lang="hu-HU" dirty="0">
                <a:latin typeface="Raleway" pitchFamily="2" charset="-18"/>
              </a:rPr>
              <a:t> hallgatóknak, akiknek a munkaköre megfelel a szak követelményeinek, benyújtható a </a:t>
            </a:r>
            <a:r>
              <a:rPr lang="hu-HU" b="1" dirty="0">
                <a:latin typeface="Raleway" pitchFamily="2" charset="-18"/>
              </a:rPr>
              <a:t>„GYAK-Kérelem szakmai gyakorlat elismerésére” nevű </a:t>
            </a:r>
            <a:r>
              <a:rPr lang="hu-HU" b="1" dirty="0" err="1">
                <a:latin typeface="Raleway" pitchFamily="2" charset="-18"/>
              </a:rPr>
              <a:t>Neptun</a:t>
            </a:r>
            <a:r>
              <a:rPr lang="hu-HU" b="1" dirty="0">
                <a:latin typeface="Raleway" pitchFamily="2" charset="-18"/>
              </a:rPr>
              <a:t> kérelem </a:t>
            </a:r>
            <a:r>
              <a:rPr lang="hu-HU" b="1" dirty="0">
                <a:latin typeface="Raleway" pitchFamily="2" charset="-18"/>
                <a:sym typeface="Wingdings" panose="05000000000000000000" pitchFamily="2" charset="2"/>
              </a:rPr>
              <a:t></a:t>
            </a:r>
            <a:r>
              <a:rPr lang="hu-HU" b="1" dirty="0">
                <a:latin typeface="Raleway" pitchFamily="2" charset="-18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csak a regisztrációs héten adható be</a:t>
            </a:r>
            <a:r>
              <a:rPr lang="hu-HU" dirty="0">
                <a:latin typeface="Raleway" pitchFamily="2" charset="-18"/>
              </a:rPr>
              <a:t>. 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kérelemhez mellékletként csatolni szükséges dokumentumok: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munkáltatói igazolás </a:t>
            </a:r>
            <a:r>
              <a:rPr lang="hu-HU" dirty="0">
                <a:latin typeface="Raleway" pitchFamily="2" charset="-18"/>
              </a:rPr>
              <a:t>(tartalmazzon rövid leírást a munkakörről, ellenkező esetben </a:t>
            </a:r>
            <a:r>
              <a:rPr lang="hu-HU" b="1" i="1" dirty="0">
                <a:latin typeface="Raleway" pitchFamily="2" charset="-18"/>
              </a:rPr>
              <a:t>munkaköri leírás </a:t>
            </a:r>
            <a:r>
              <a:rPr lang="hu-HU" dirty="0">
                <a:latin typeface="Raleway" pitchFamily="2" charset="-18"/>
              </a:rPr>
              <a:t>is csatolandó) a gyakorlati idővel.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4312036-4BFE-3FE4-F040-E196BDAC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65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Kreditértéke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491447"/>
            <a:ext cx="11026587" cy="4042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>
                <a:latin typeface="Raleway" pitchFamily="2" charset="-18"/>
              </a:rPr>
              <a:t>FOSZK (GM, PS): 120 kredit</a:t>
            </a:r>
          </a:p>
          <a:p>
            <a:pPr marL="0" indent="0" algn="just">
              <a:buNone/>
            </a:pPr>
            <a:r>
              <a:rPr lang="hu-HU" b="1" dirty="0">
                <a:latin typeface="Raleway" pitchFamily="2" charset="-18"/>
              </a:rPr>
              <a:t>Alapképzés (GM, PS): 210 kredit</a:t>
            </a:r>
          </a:p>
          <a:p>
            <a:pPr marL="0" indent="0" algn="just">
              <a:buNone/>
            </a:pPr>
            <a:endParaRPr lang="hu-HU" b="1" dirty="0">
              <a:latin typeface="Raleway" pitchFamily="2" charset="-18"/>
            </a:endParaRPr>
          </a:p>
          <a:p>
            <a:pPr marL="0" indent="0" algn="just">
              <a:buNone/>
            </a:pP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A szakmai gyakorlati kredit teljesítése az abszolutórium megszerzésének feltétele.</a:t>
            </a:r>
          </a:p>
          <a:p>
            <a:pPr marL="0" indent="0" algn="just">
              <a:buNone/>
            </a:pP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marL="0" indent="0" algn="just">
              <a:buNone/>
            </a:pPr>
            <a:endParaRPr lang="hu-HU" b="1" dirty="0">
              <a:latin typeface="Raleway" pitchFamily="2" charset="-18"/>
            </a:endParaRPr>
          </a:p>
          <a:p>
            <a:pPr marL="0" indent="0" algn="just">
              <a:buNone/>
            </a:pPr>
            <a:r>
              <a:rPr lang="hu-HU" b="1" dirty="0">
                <a:latin typeface="Raleway" pitchFamily="2" charset="-18"/>
              </a:rPr>
              <a:t> 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2E6229E-A641-31D5-D0D1-25A19C09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59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BGE: Szakmai gyakorlat – ALAPKÉPZÉS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13 hetes, azaz 520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20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lvl="0"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2026.09.07. – 2026.12.06. között.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1FD9D55-D15D-2F02-F3B8-FE5D16C6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2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1280957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BGE: Szakmai gyakorlat – GAZDINFÓ alapképzés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762649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8 hetes, azaz 320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2026.09.07. – 2026.10.30. között zajlik.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A054404-457F-61C5-F7F9-C8EEC727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691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6296BBBA1B74CA1EE1BBA45B39D57" ma:contentTypeVersion="13" ma:contentTypeDescription="Create a new document." ma:contentTypeScope="" ma:versionID="2c4d6267299dfb80900d6dfce861e135">
  <xsd:schema xmlns:xsd="http://www.w3.org/2001/XMLSchema" xmlns:xs="http://www.w3.org/2001/XMLSchema" xmlns:p="http://schemas.microsoft.com/office/2006/metadata/properties" xmlns:ns3="1627ebfb-598a-47b3-b320-e4a96b766257" targetNamespace="http://schemas.microsoft.com/office/2006/metadata/properties" ma:root="true" ma:fieldsID="6b2cd0259c27a9ffac137ecc09e2207e" ns3:_="">
    <xsd:import namespace="1627ebfb-598a-47b3-b320-e4a96b7662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7ebfb-598a-47b3-b320-e4a96b766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FC5B23-D35F-477E-831A-45553FCE3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27ebfb-598a-47b3-b320-e4a96b766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DFE6CC-936B-4393-B8E3-DBC822B47DEC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1627ebfb-598a-47b3-b320-e4a96b766257"/>
  </ds:schemaRefs>
</ds:datastoreItem>
</file>

<file path=customXml/itemProps3.xml><?xml version="1.0" encoding="utf-8"?>
<ds:datastoreItem xmlns:ds="http://schemas.openxmlformats.org/officeDocument/2006/customXml" ds:itemID="{5F5880FF-A9BF-452E-8D59-3DB8B5B1C2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846</Words>
  <Application>Microsoft Office PowerPoint</Application>
  <PresentationFormat>Szélesvásznú</PresentationFormat>
  <Paragraphs>93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5" baseType="lpstr">
      <vt:lpstr>Calibri Light</vt:lpstr>
      <vt:lpstr>Symbol</vt:lpstr>
      <vt:lpstr>Arial</vt:lpstr>
      <vt:lpstr>Wingdings</vt:lpstr>
      <vt:lpstr>Raleway</vt:lpstr>
      <vt:lpstr>Garamond</vt:lpstr>
      <vt:lpstr>Raleway ExtraBold</vt:lpstr>
      <vt:lpstr>Courier New</vt:lpstr>
      <vt:lpstr>Calibri</vt:lpstr>
      <vt:lpstr>Segoe UI</vt:lpstr>
      <vt:lpstr>Office-téma</vt:lpstr>
      <vt:lpstr>PANNON EGYETEM ZALAEGERSZEGI EGYETEMI KÖZPONT</vt:lpstr>
      <vt:lpstr>Szakmai gyakorlat menete</vt:lpstr>
      <vt:lpstr>Szakmai gyakorlat kezdésének feltétele</vt:lpstr>
      <vt:lpstr>PE: Szakmai gyakorlat – FOSZK</vt:lpstr>
      <vt:lpstr>PE: Szakmai gyakorlat – Alapképzés (GM, PS)</vt:lpstr>
      <vt:lpstr>Szakmai gyakorlatot elismerő kérelem </vt:lpstr>
      <vt:lpstr>PE: Szakmai gyakorlat – Kreditértéke</vt:lpstr>
      <vt:lpstr>BGE: Szakmai gyakorlat – ALAPKÉPZÉS</vt:lpstr>
      <vt:lpstr>BGE: Szakmai gyakorlat – GAZDINFÓ alapképzés</vt:lpstr>
      <vt:lpstr>Szakmai gyakorlat helyszíne</vt:lpstr>
      <vt:lpstr>Szakmai gyakorlat helyszíne</vt:lpstr>
      <vt:lpstr>Szakmai gyakorlat befejezése</vt:lpstr>
      <vt:lpstr>PE: Szakmai gyakorlatot beszámoló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Zsuzsanna Nagyné Dr. Halász</cp:lastModifiedBy>
  <cp:revision>136</cp:revision>
  <dcterms:created xsi:type="dcterms:W3CDTF">2021-09-14T10:57:43Z</dcterms:created>
  <dcterms:modified xsi:type="dcterms:W3CDTF">2026-04-29T17:43:59Z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0x01010018C6296BBBA1B74CA1EE1BBA45B39D57</vt:lpwstr>
  </property>
</Properties>
</file>